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3" r:id="rId2"/>
    <p:sldId id="256" r:id="rId3"/>
    <p:sldId id="257" r:id="rId4"/>
    <p:sldId id="258" r:id="rId5"/>
    <p:sldId id="266" r:id="rId6"/>
    <p:sldId id="264" r:id="rId7"/>
    <p:sldId id="265" r:id="rId8"/>
    <p:sldId id="259" r:id="rId9"/>
    <p:sldId id="267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82398" autoAdjust="0"/>
  </p:normalViewPr>
  <p:slideViewPr>
    <p:cSldViewPr snapToGrid="0" snapToObjects="1">
      <p:cViewPr varScale="1">
        <p:scale>
          <a:sx n="61" d="100"/>
          <a:sy n="61" d="100"/>
        </p:scale>
        <p:origin x="-1626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B46BF-7A24-40E9-A073-D42798F71D45}" type="datetimeFigureOut">
              <a:rPr lang="en-US" smtClean="0"/>
              <a:t>1/28/2015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5D8C7C-EE88-4A21-ACA5-3DE8122A59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D8C7C-EE88-4A21-ACA5-3DE8122A59F9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Scene</a:t>
            </a:r>
            <a:r>
              <a:rPr lang="en-US" baseline="0" dirty="0" smtClean="0"/>
              <a:t> 9: Jump to the funeral of the patient.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D8C7C-EE88-4A21-ACA5-3DE8122A59F9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Scene</a:t>
            </a:r>
            <a:r>
              <a:rPr lang="en-US" baseline="0" dirty="0" smtClean="0"/>
              <a:t> 10: Roll the credits.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D8C7C-EE88-4A21-ACA5-3DE8122A59F9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Scene 1: The doctor, Peter,</a:t>
            </a:r>
            <a:r>
              <a:rPr lang="en-US" baseline="0" dirty="0" smtClean="0"/>
              <a:t> on the right talking the patient Jen.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D8C7C-EE88-4A21-ACA5-3DE8122A59F9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Scene 2: Transition to the patient being taken</a:t>
            </a:r>
            <a:r>
              <a:rPr lang="en-US" baseline="0" dirty="0" smtClean="0"/>
              <a:t> to the surgery room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D8C7C-EE88-4A21-ACA5-3DE8122A59F9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Scene</a:t>
            </a:r>
            <a:r>
              <a:rPr lang="en-US" baseline="0" dirty="0" smtClean="0"/>
              <a:t> 3: A zoom in showing the doctor preparing various medical tools.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D8C7C-EE88-4A21-ACA5-3DE8122A59F9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400" dirty="0" smtClean="0"/>
              <a:t>Scene 4: A</a:t>
            </a:r>
            <a:r>
              <a:rPr lang="en-US" sz="1400" baseline="0" dirty="0" smtClean="0"/>
              <a:t> flashback to earlier showing Peter instructing Jack who is using a training apparatus to practice for the surgery.</a:t>
            </a: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D8C7C-EE88-4A21-ACA5-3DE8122A59F9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Scene 5: The scene transitions</a:t>
            </a:r>
            <a:r>
              <a:rPr lang="en-US" baseline="0" dirty="0" smtClean="0"/>
              <a:t> into the surgery room to show Jack performing the real surgery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D8C7C-EE88-4A21-ACA5-3DE8122A59F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Scene 6: The</a:t>
            </a:r>
            <a:r>
              <a:rPr lang="en-US" baseline="0" dirty="0" smtClean="0"/>
              <a:t> operation being done.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D8C7C-EE88-4A21-ACA5-3DE8122A59F9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Scene</a:t>
            </a:r>
            <a:r>
              <a:rPr lang="en-US" baseline="0" dirty="0" smtClean="0"/>
              <a:t> 7: Unfortunately the patient is lost.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D8C7C-EE88-4A21-ACA5-3DE8122A59F9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Scene 8: The doctor is scene giving the bad</a:t>
            </a:r>
            <a:r>
              <a:rPr lang="en-US" baseline="0" dirty="0" smtClean="0"/>
              <a:t> news to family.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D8C7C-EE88-4A21-ACA5-3DE8122A59F9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pPr/>
              <a:t>1/28/2015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Surgical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Team Elephant(4)</a:t>
            </a:r>
          </a:p>
          <a:p>
            <a:r>
              <a:rPr lang="en-US" dirty="0" smtClean="0"/>
              <a:t>Members:</a:t>
            </a:r>
          </a:p>
          <a:p>
            <a:r>
              <a:rPr lang="en-US" dirty="0" smtClean="0"/>
              <a:t>Aaron </a:t>
            </a:r>
            <a:r>
              <a:rPr lang="en-US" dirty="0" err="1" smtClean="0"/>
              <a:t>Tse</a:t>
            </a:r>
            <a:endParaRPr lang="en-US" dirty="0" smtClean="0"/>
          </a:p>
          <a:p>
            <a:r>
              <a:rPr lang="en-US" dirty="0" smtClean="0"/>
              <a:t>Jeffrey </a:t>
            </a:r>
            <a:r>
              <a:rPr lang="en-US" dirty="0" err="1" smtClean="0"/>
              <a:t>Oduro</a:t>
            </a:r>
            <a:endParaRPr lang="en-US" dirty="0" smtClean="0"/>
          </a:p>
          <a:p>
            <a:r>
              <a:rPr lang="en-US" dirty="0" err="1" smtClean="0"/>
              <a:t>Ondra</a:t>
            </a:r>
            <a:r>
              <a:rPr lang="en-US" dirty="0" smtClean="0"/>
              <a:t> Chan</a:t>
            </a:r>
          </a:p>
          <a:p>
            <a:r>
              <a:rPr lang="en-US" dirty="0" smtClean="0"/>
              <a:t>Kevin De Asis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3400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Talking to the family and walkout (15 sec)</a:t>
            </a:r>
            <a:endParaRPr lang="en-US" dirty="0"/>
          </a:p>
        </p:txBody>
      </p:sp>
      <p:pic>
        <p:nvPicPr>
          <p:cNvPr id="6" name="Content Placeholder 5" descr="doctortalkafter.jp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3454" b="13454"/>
          <a:stretch>
            <a:fillRect/>
          </a:stretch>
        </p:blipFill>
        <p:spPr>
          <a:xfrm>
            <a:off x="581184" y="1600201"/>
            <a:ext cx="7896386" cy="4342708"/>
          </a:xfrm>
        </p:spPr>
      </p:pic>
      <p:sp>
        <p:nvSpPr>
          <p:cNvPr id="4" name="TextBox 3"/>
          <p:cNvSpPr txBox="1"/>
          <p:nvPr/>
        </p:nvSpPr>
        <p:spPr>
          <a:xfrm>
            <a:off x="542434" y="6211669"/>
            <a:ext cx="89425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Scene 8: The doctor is scene giving the bad news to family.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42239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Funeral (20 sec)</a:t>
            </a:r>
            <a:endParaRPr lang="en-US" dirty="0"/>
          </a:p>
        </p:txBody>
      </p:sp>
      <p:pic>
        <p:nvPicPr>
          <p:cNvPr id="4" name="Content Placeholder 3" descr="funeral.jp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0502" b="10502"/>
          <a:stretch>
            <a:fillRect/>
          </a:stretch>
        </p:blipFill>
        <p:spPr>
          <a:xfrm>
            <a:off x="457200" y="1398726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457200" y="6126163"/>
            <a:ext cx="8686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Scene 9: Jump to the funeral of the patient.</a:t>
            </a:r>
            <a:r>
              <a:rPr lang="en-US" dirty="0" smtClean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63322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Outro 10 sec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Scene 10: Roll the credits.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03894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(5 sec)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Team Elephant(4)</a:t>
            </a:r>
          </a:p>
          <a:p>
            <a:r>
              <a:rPr lang="en-US" dirty="0"/>
              <a:t>Members:</a:t>
            </a:r>
          </a:p>
          <a:p>
            <a:r>
              <a:rPr lang="en-US" dirty="0"/>
              <a:t>Aaron </a:t>
            </a:r>
            <a:r>
              <a:rPr lang="en-US" dirty="0" err="1"/>
              <a:t>Tse</a:t>
            </a:r>
            <a:endParaRPr lang="en-US" dirty="0"/>
          </a:p>
          <a:p>
            <a:r>
              <a:rPr lang="en-US" dirty="0"/>
              <a:t>Jeffrey </a:t>
            </a:r>
            <a:r>
              <a:rPr lang="en-US" dirty="0" err="1"/>
              <a:t>Oduro</a:t>
            </a:r>
            <a:endParaRPr lang="en-US" dirty="0"/>
          </a:p>
          <a:p>
            <a:r>
              <a:rPr lang="en-US" dirty="0" err="1"/>
              <a:t>Ondra</a:t>
            </a:r>
            <a:r>
              <a:rPr lang="en-US" dirty="0"/>
              <a:t> Chan</a:t>
            </a:r>
          </a:p>
          <a:p>
            <a:r>
              <a:rPr lang="en-US" dirty="0"/>
              <a:t>Kevin De Asis</a:t>
            </a:r>
          </a:p>
        </p:txBody>
      </p:sp>
    </p:spTree>
    <p:extLst>
      <p:ext uri="{BB962C8B-B14F-4D97-AF65-F5344CB8AC3E}">
        <p14:creationId xmlns:p14="http://schemas.microsoft.com/office/powerpoint/2010/main" xmlns="" val="3116721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62"/>
            <a:ext cx="8229600" cy="1143000"/>
          </a:xfrm>
        </p:spPr>
        <p:txBody>
          <a:bodyPr/>
          <a:lstStyle/>
          <a:p>
            <a:r>
              <a:rPr lang="en-US" dirty="0" smtClean="0"/>
              <a:t>Surgeon with Patient (45 sec)</a:t>
            </a:r>
            <a:endParaRPr lang="en-US" dirty="0"/>
          </a:p>
        </p:txBody>
      </p:sp>
      <p:pic>
        <p:nvPicPr>
          <p:cNvPr id="4" name="Content Placeholder 3" descr="patientdoctor.jp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1403" b="11403"/>
          <a:stretch>
            <a:fillRect/>
          </a:stretch>
        </p:blipFill>
        <p:spPr>
          <a:xfrm>
            <a:off x="638126" y="1425388"/>
            <a:ext cx="7766285" cy="4271158"/>
          </a:xfrm>
        </p:spPr>
      </p:pic>
      <p:sp>
        <p:nvSpPr>
          <p:cNvPr id="6" name="TextBox 5"/>
          <p:cNvSpPr txBox="1"/>
          <p:nvPr/>
        </p:nvSpPr>
        <p:spPr>
          <a:xfrm>
            <a:off x="632010" y="5916706"/>
            <a:ext cx="84313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Scene 1: The doctor, Peter, on the right talking the patient Jen.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46603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Surgery Room with Doctor and Patient (10 sec)</a:t>
            </a:r>
            <a:endParaRPr lang="en-US" dirty="0"/>
          </a:p>
        </p:txBody>
      </p:sp>
      <p:pic>
        <p:nvPicPr>
          <p:cNvPr id="4" name="Content Placeholder 3" descr="surgery room.jp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3578" b="13578"/>
          <a:stretch>
            <a:fillRect/>
          </a:stretch>
        </p:blipFill>
        <p:spPr>
          <a:xfrm>
            <a:off x="751822" y="1600200"/>
            <a:ext cx="7628685" cy="4195484"/>
          </a:xfrm>
        </p:spPr>
      </p:pic>
      <p:sp>
        <p:nvSpPr>
          <p:cNvPr id="5" name="TextBox 4"/>
          <p:cNvSpPr txBox="1"/>
          <p:nvPr/>
        </p:nvSpPr>
        <p:spPr>
          <a:xfrm>
            <a:off x="403411" y="5970494"/>
            <a:ext cx="88616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Scene 2: Transition to the patient being taken to the surgery </a:t>
            </a:r>
            <a:r>
              <a:rPr lang="en-US" sz="2400" dirty="0" smtClean="0"/>
              <a:t>room.</a:t>
            </a:r>
            <a:endParaRPr lang="en-US" sz="2400" dirty="0" smtClean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2067298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 Material (10 sec)</a:t>
            </a:r>
            <a:endParaRPr lang="en-US" dirty="0"/>
          </a:p>
        </p:txBody>
      </p:sp>
      <p:pic>
        <p:nvPicPr>
          <p:cNvPr id="4" name="Content Placeholder 3" descr="2015-01-28 05.24.53.jp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0342" b="10342"/>
          <a:stretch>
            <a:fillRect/>
          </a:stretch>
        </p:blipFill>
        <p:spPr>
          <a:xfrm>
            <a:off x="578224" y="1438836"/>
            <a:ext cx="7893424" cy="4341079"/>
          </a:xfrm>
        </p:spPr>
      </p:pic>
      <p:sp>
        <p:nvSpPr>
          <p:cNvPr id="5" name="TextBox 4"/>
          <p:cNvSpPr txBox="1"/>
          <p:nvPr/>
        </p:nvSpPr>
        <p:spPr>
          <a:xfrm>
            <a:off x="282388" y="6051177"/>
            <a:ext cx="933225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/>
              <a:t>Scene 3: A zoom in showing the doctor preparing various medical tools.</a:t>
            </a:r>
          </a:p>
          <a:p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xmlns="" val="59046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Surgery Training (15 sec)</a:t>
            </a:r>
            <a:endParaRPr lang="en-US" dirty="0"/>
          </a:p>
        </p:txBody>
      </p:sp>
      <p:pic>
        <p:nvPicPr>
          <p:cNvPr id="6" name="Content Placeholder 5" descr="training.jp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4602" b="14602"/>
          <a:stretch>
            <a:fillRect/>
          </a:stretch>
        </p:blipFill>
        <p:spPr>
          <a:xfrm>
            <a:off x="457200" y="1483873"/>
            <a:ext cx="8229600" cy="4525963"/>
          </a:xfrm>
        </p:spPr>
      </p:pic>
      <p:sp>
        <p:nvSpPr>
          <p:cNvPr id="4" name="TextBox 3"/>
          <p:cNvSpPr txBox="1"/>
          <p:nvPr/>
        </p:nvSpPr>
        <p:spPr>
          <a:xfrm>
            <a:off x="457200" y="6009836"/>
            <a:ext cx="8229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Scene 4: A flashback to earlier showing Peter instructing Jack who is using a training apparatus to practice for the surgery.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46201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Transition from training to surgery (5)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Scene 5: The scene transitions into the surgery room to show Jack performing the real surgery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69612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 (50 sec)</a:t>
            </a:r>
            <a:endParaRPr lang="en-US" dirty="0"/>
          </a:p>
        </p:txBody>
      </p:sp>
      <p:pic>
        <p:nvPicPr>
          <p:cNvPr id="6" name="Content Placeholder 5" descr="surgery.jp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4290" b="14290"/>
          <a:stretch>
            <a:fillRect/>
          </a:stretch>
        </p:blipFill>
        <p:spPr>
          <a:xfrm>
            <a:off x="457200" y="1367730"/>
            <a:ext cx="8229600" cy="4525963"/>
          </a:xfrm>
        </p:spPr>
      </p:pic>
      <p:sp>
        <p:nvSpPr>
          <p:cNvPr id="4" name="TextBox 3"/>
          <p:cNvSpPr txBox="1"/>
          <p:nvPr/>
        </p:nvSpPr>
        <p:spPr>
          <a:xfrm>
            <a:off x="457200" y="6033175"/>
            <a:ext cx="84698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Scene 6: The operation being done.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91540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Flat-line heart rate monitor (10 sec)</a:t>
            </a:r>
            <a:endParaRPr lang="en-US" dirty="0"/>
          </a:p>
        </p:txBody>
      </p:sp>
      <p:pic>
        <p:nvPicPr>
          <p:cNvPr id="4" name="Content Placeholder 3" descr="flatline.jp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0574" b="10574"/>
          <a:stretch>
            <a:fillRect/>
          </a:stretch>
        </p:blipFill>
        <p:spPr>
          <a:xfrm>
            <a:off x="457200" y="1290240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449442" y="6028840"/>
            <a:ext cx="89425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Scene 7: Unfortunately the patient is lost.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09479534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129</TotalTime>
  <Words>379</Words>
  <Application>Microsoft Macintosh PowerPoint</Application>
  <PresentationFormat>On-screen Show (4:3)</PresentationFormat>
  <Paragraphs>55</Paragraphs>
  <Slides>12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 Black </vt:lpstr>
      <vt:lpstr>Surgical Simulation</vt:lpstr>
      <vt:lpstr>Introduction (5 sec)</vt:lpstr>
      <vt:lpstr>Surgeon with Patient (45 sec)</vt:lpstr>
      <vt:lpstr>Surgery Room with Doctor and Patient (10 sec)</vt:lpstr>
      <vt:lpstr>Prep Material (10 sec)</vt:lpstr>
      <vt:lpstr>Surgery Training (15 sec)</vt:lpstr>
      <vt:lpstr>Transition from training to surgery (5)</vt:lpstr>
      <vt:lpstr>Operation (50 sec)</vt:lpstr>
      <vt:lpstr>Flat-line heart rate monitor (10 sec)</vt:lpstr>
      <vt:lpstr>Talking to the family and walkout (15 sec)</vt:lpstr>
      <vt:lpstr>Funeral (20 sec)</vt:lpstr>
      <vt:lpstr>Outro 10 sec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Surgical Simulation</dc:title>
  <dc:creator>Kevin De Asis</dc:creator>
  <cp:lastModifiedBy>User</cp:lastModifiedBy>
  <cp:revision>17</cp:revision>
  <dcterms:created xsi:type="dcterms:W3CDTF">2015-01-28T11:15:02Z</dcterms:created>
  <dcterms:modified xsi:type="dcterms:W3CDTF">2015-01-28T23:35:43Z</dcterms:modified>
</cp:coreProperties>
</file>

<file path=docProps/thumbnail.jpeg>
</file>